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69" r:id="rId4"/>
    <p:sldId id="258" r:id="rId5"/>
    <p:sldId id="265" r:id="rId6"/>
    <p:sldId id="259" r:id="rId7"/>
    <p:sldId id="260" r:id="rId8"/>
    <p:sldId id="266" r:id="rId9"/>
    <p:sldId id="261" r:id="rId10"/>
    <p:sldId id="262" r:id="rId11"/>
    <p:sldId id="267" r:id="rId12"/>
    <p:sldId id="263" r:id="rId13"/>
    <p:sldId id="268" r:id="rId14"/>
    <p:sldId id="264"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7" d="100"/>
          <a:sy n="77" d="100"/>
        </p:scale>
        <p:origin x="-1144"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5A7415DB-BE17-F240-8DAD-E721BE71F584}" type="datetimeFigureOut">
              <a:rPr lang="en-US" smtClean="0"/>
              <a:t>4/23/13</a:t>
            </a:fld>
            <a:endParaRPr lang="en-US"/>
          </a:p>
        </p:txBody>
      </p:sp>
      <p:sp>
        <p:nvSpPr>
          <p:cNvPr id="5" name="Footer Placeholder 4"/>
          <p:cNvSpPr>
            <a:spLocks noGrp="1"/>
          </p:cNvSpPr>
          <p:nvPr>
            <p:ph type="ftr" sz="quarter" idx="11"/>
          </p:nvPr>
        </p:nvSpPr>
        <p:spPr bwMode="white"/>
        <p:txBody>
          <a:bodyPr/>
          <a:lstStyle/>
          <a:p>
            <a:endParaRPr lang="en-US"/>
          </a:p>
        </p:txBody>
      </p:sp>
      <p:sp>
        <p:nvSpPr>
          <p:cNvPr id="6" name="Slide Number Placeholder 5"/>
          <p:cNvSpPr>
            <a:spLocks noGrp="1"/>
          </p:cNvSpPr>
          <p:nvPr>
            <p:ph type="sldNum" sz="quarter" idx="12"/>
          </p:nvPr>
        </p:nvSpPr>
        <p:spPr/>
        <p:txBody>
          <a:bodyPr/>
          <a:lstStyle/>
          <a:p>
            <a:fld id="{2504B3B6-2975-5B4D-87F3-E80816E35A3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7415DB-BE17-F240-8DAD-E721BE71F584}" type="datetimeFigureOut">
              <a:rPr lang="en-US" smtClean="0"/>
              <a:t>4/23/13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04B3B6-2975-5B4D-87F3-E80816E35A3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7415DB-BE17-F240-8DAD-E721BE71F584}" type="datetimeFigureOut">
              <a:rPr lang="en-US" smtClean="0"/>
              <a:t>4/23/13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04B3B6-2975-5B4D-87F3-E80816E35A3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7415DB-BE17-F240-8DAD-E721BE71F584}" type="datetimeFigureOut">
              <a:rPr lang="en-US" smtClean="0"/>
              <a:t>4/23/13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04B3B6-2975-5B4D-87F3-E80816E35A3F}" type="slidenum">
              <a:rPr lang="en-US" smtClean="0"/>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A7415DB-BE17-F240-8DAD-E721BE71F584}" type="datetimeFigureOut">
              <a:rPr lang="en-US" smtClean="0"/>
              <a:t>4/23/13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04B3B6-2975-5B4D-87F3-E80816E35A3F}"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5A7415DB-BE17-F240-8DAD-E721BE71F584}" type="datetimeFigureOut">
              <a:rPr lang="en-US" smtClean="0"/>
              <a:t>4/23/13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04B3B6-2975-5B4D-87F3-E80816E35A3F}" type="slidenum">
              <a:rPr lang="en-US" smtClean="0"/>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5A7415DB-BE17-F240-8DAD-E721BE71F584}" type="datetimeFigureOut">
              <a:rPr lang="en-US" smtClean="0"/>
              <a:t>4/23/13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04B3B6-2975-5B4D-87F3-E80816E35A3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7415DB-BE17-F240-8DAD-E721BE71F584}" type="datetimeFigureOut">
              <a:rPr lang="en-US" smtClean="0"/>
              <a:t>4/23/13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04B3B6-2975-5B4D-87F3-E80816E35A3F}"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A7415DB-BE17-F240-8DAD-E721BE71F584}" type="datetimeFigureOut">
              <a:rPr lang="en-US" smtClean="0"/>
              <a:t>4/23/13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04B3B6-2975-5B4D-87F3-E80816E35A3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7415DB-BE17-F240-8DAD-E721BE71F584}" type="datetimeFigureOut">
              <a:rPr lang="en-US" smtClean="0"/>
              <a:t>4/23/13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04B3B6-2975-5B4D-87F3-E80816E35A3F}" type="slidenum">
              <a:rPr lang="en-US" smtClean="0"/>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7415DB-BE17-F240-8DAD-E721BE71F584}" type="datetimeFigureOut">
              <a:rPr lang="en-US" smtClean="0"/>
              <a:t>4/23/13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04B3B6-2975-5B4D-87F3-E80816E35A3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5A7415DB-BE17-F240-8DAD-E721BE71F584}" type="datetimeFigureOut">
              <a:rPr lang="en-US" smtClean="0"/>
              <a:t>4/23/13</a:t>
            </a:fld>
            <a:endParaRPr lang="en-US"/>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2504B3B6-2975-5B4D-87F3-E80816E35A3F}"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048052"/>
            <a:ext cx="6400800" cy="1898998"/>
          </a:xfrm>
        </p:spPr>
        <p:txBody>
          <a:bodyPr>
            <a:normAutofit/>
          </a:bodyPr>
          <a:lstStyle/>
          <a:p>
            <a:r>
              <a:rPr lang="en-US" dirty="0" smtClean="0"/>
              <a:t>The greenhouse effect and pollution</a:t>
            </a:r>
            <a:endParaRPr lang="en-US" dirty="0"/>
          </a:p>
        </p:txBody>
      </p:sp>
    </p:spTree>
    <p:extLst>
      <p:ext uri="{BB962C8B-B14F-4D97-AF65-F5344CB8AC3E}">
        <p14:creationId xmlns:p14="http://schemas.microsoft.com/office/powerpoint/2010/main" val="4036635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Pollution</a:t>
            </a:r>
            <a:endParaRPr lang="en-US" dirty="0"/>
          </a:p>
        </p:txBody>
      </p:sp>
      <p:sp>
        <p:nvSpPr>
          <p:cNvPr id="3" name="Content Placeholder 2"/>
          <p:cNvSpPr>
            <a:spLocks noGrp="1"/>
          </p:cNvSpPr>
          <p:nvPr>
            <p:ph idx="1"/>
          </p:nvPr>
        </p:nvSpPr>
        <p:spPr/>
        <p:txBody>
          <a:bodyPr/>
          <a:lstStyle/>
          <a:p>
            <a:r>
              <a:rPr lang="en-US" dirty="0" smtClean="0"/>
              <a:t>Pollutants also go into the soil and water. </a:t>
            </a:r>
          </a:p>
          <a:p>
            <a:r>
              <a:rPr lang="en-US" dirty="0" smtClean="0"/>
              <a:t>Pollution in the soil can make it harder for plant life to grow.</a:t>
            </a:r>
          </a:p>
          <a:p>
            <a:r>
              <a:rPr lang="en-US" dirty="0" smtClean="0"/>
              <a:t>Water pollution can damage aquatic ecosystems and affect the drinking water that humans and other animals use. </a:t>
            </a:r>
          </a:p>
          <a:p>
            <a:r>
              <a:rPr lang="en-US" dirty="0" smtClean="0"/>
              <a:t>Pollution can even cause species to become endangered or extinct. </a:t>
            </a:r>
            <a:endParaRPr lang="en-US" dirty="0"/>
          </a:p>
        </p:txBody>
      </p:sp>
    </p:spTree>
    <p:extLst>
      <p:ext uri="{BB962C8B-B14F-4D97-AF65-F5344CB8AC3E}">
        <p14:creationId xmlns:p14="http://schemas.microsoft.com/office/powerpoint/2010/main" val="3192181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70000" y="433259"/>
            <a:ext cx="6591300" cy="5562600"/>
          </a:xfrm>
          <a:prstGeom prst="rect">
            <a:avLst/>
          </a:prstGeom>
        </p:spPr>
      </p:pic>
    </p:spTree>
    <p:extLst>
      <p:ext uri="{BB962C8B-B14F-4D97-AF65-F5344CB8AC3E}">
        <p14:creationId xmlns:p14="http://schemas.microsoft.com/office/powerpoint/2010/main" val="1100780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Pollution</a:t>
            </a:r>
            <a:endParaRPr lang="en-US" dirty="0"/>
          </a:p>
        </p:txBody>
      </p:sp>
      <p:sp>
        <p:nvSpPr>
          <p:cNvPr id="3" name="Content Placeholder 2"/>
          <p:cNvSpPr>
            <a:spLocks noGrp="1"/>
          </p:cNvSpPr>
          <p:nvPr>
            <p:ph idx="1"/>
          </p:nvPr>
        </p:nvSpPr>
        <p:spPr/>
        <p:txBody>
          <a:bodyPr/>
          <a:lstStyle/>
          <a:p>
            <a:r>
              <a:rPr lang="en-US" dirty="0" smtClean="0"/>
              <a:t>Noise pollution from too many loud man-made machines can make it hard for animals to communicate with each other including during mating season.</a:t>
            </a:r>
          </a:p>
          <a:p>
            <a:r>
              <a:rPr lang="en-US" dirty="0" smtClean="0"/>
              <a:t>Light pollution explains why you can’t see stars easily in areas populated heavily by humans (ex. cities and suburbs). </a:t>
            </a:r>
            <a:endParaRPr lang="en-US" dirty="0"/>
          </a:p>
        </p:txBody>
      </p:sp>
    </p:spTree>
    <p:extLst>
      <p:ext uri="{BB962C8B-B14F-4D97-AF65-F5344CB8AC3E}">
        <p14:creationId xmlns:p14="http://schemas.microsoft.com/office/powerpoint/2010/main" val="936715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91247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impact</a:t>
            </a:r>
            <a:endParaRPr lang="en-US" dirty="0"/>
          </a:p>
        </p:txBody>
      </p:sp>
      <p:sp>
        <p:nvSpPr>
          <p:cNvPr id="3" name="Content Placeholder 2"/>
          <p:cNvSpPr>
            <a:spLocks noGrp="1"/>
          </p:cNvSpPr>
          <p:nvPr>
            <p:ph idx="1"/>
          </p:nvPr>
        </p:nvSpPr>
        <p:spPr/>
        <p:txBody>
          <a:bodyPr/>
          <a:lstStyle/>
          <a:p>
            <a:r>
              <a:rPr lang="en-US" dirty="0" smtClean="0"/>
              <a:t>Humans are currently destroying ecosystems and causing species to be destroyed. </a:t>
            </a:r>
          </a:p>
          <a:p>
            <a:endParaRPr lang="en-US" dirty="0"/>
          </a:p>
          <a:p>
            <a:r>
              <a:rPr lang="en-US" dirty="0" smtClean="0"/>
              <a:t>What are some things that we can do to change this?</a:t>
            </a:r>
            <a:endParaRPr lang="en-US" dirty="0"/>
          </a:p>
        </p:txBody>
      </p:sp>
    </p:spTree>
    <p:extLst>
      <p:ext uri="{BB962C8B-B14F-4D97-AF65-F5344CB8AC3E}">
        <p14:creationId xmlns:p14="http://schemas.microsoft.com/office/powerpoint/2010/main" val="2682846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 change</a:t>
            </a:r>
            <a:endParaRPr lang="en-US" dirty="0"/>
          </a:p>
        </p:txBody>
      </p:sp>
      <p:sp>
        <p:nvSpPr>
          <p:cNvPr id="3" name="Content Placeholder 2"/>
          <p:cNvSpPr>
            <a:spLocks noGrp="1"/>
          </p:cNvSpPr>
          <p:nvPr>
            <p:ph idx="1"/>
          </p:nvPr>
        </p:nvSpPr>
        <p:spPr/>
        <p:txBody>
          <a:bodyPr/>
          <a:lstStyle/>
          <a:p>
            <a:r>
              <a:rPr lang="en-US" dirty="0" smtClean="0"/>
              <a:t>Global temperature fluctuations have been a normal part of the Earth’s climate cycle.</a:t>
            </a:r>
          </a:p>
          <a:p>
            <a:r>
              <a:rPr lang="en-US" dirty="0" smtClean="0"/>
              <a:t>Typically these cycles occur over tens of thousands of years. </a:t>
            </a:r>
          </a:p>
          <a:p>
            <a:r>
              <a:rPr lang="en-US" dirty="0" smtClean="0"/>
              <a:t>Warmer parts of the cycle have been associated with higher levels of carbon dioxide. Colder parts of the cycle (ice ages) have been associated with lower levels of carbon dioxide. </a:t>
            </a:r>
            <a:endParaRPr lang="en-US" dirty="0"/>
          </a:p>
        </p:txBody>
      </p:sp>
    </p:spTree>
    <p:extLst>
      <p:ext uri="{BB962C8B-B14F-4D97-AF65-F5344CB8AC3E}">
        <p14:creationId xmlns:p14="http://schemas.microsoft.com/office/powerpoint/2010/main" val="3770705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60500" y="1841500"/>
            <a:ext cx="6223000" cy="3175000"/>
          </a:xfrm>
          <a:prstGeom prst="rect">
            <a:avLst/>
          </a:prstGeom>
        </p:spPr>
      </p:pic>
    </p:spTree>
    <p:extLst>
      <p:ext uri="{BB962C8B-B14F-4D97-AF65-F5344CB8AC3E}">
        <p14:creationId xmlns:p14="http://schemas.microsoft.com/office/powerpoint/2010/main" val="3831545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 change</a:t>
            </a:r>
            <a:endParaRPr lang="en-US" dirty="0"/>
          </a:p>
        </p:txBody>
      </p:sp>
      <p:sp>
        <p:nvSpPr>
          <p:cNvPr id="3" name="Content Placeholder 2"/>
          <p:cNvSpPr>
            <a:spLocks noGrp="1"/>
          </p:cNvSpPr>
          <p:nvPr>
            <p:ph idx="1"/>
          </p:nvPr>
        </p:nvSpPr>
        <p:spPr/>
        <p:txBody>
          <a:bodyPr/>
          <a:lstStyle/>
          <a:p>
            <a:r>
              <a:rPr lang="en-US" dirty="0" smtClean="0"/>
              <a:t>Over the past 100 years we have seen major changes in temperature that normally would occur over a much larger period of time. </a:t>
            </a:r>
          </a:p>
          <a:p>
            <a:r>
              <a:rPr lang="en-US" dirty="0" smtClean="0"/>
              <a:t>In addition to warmer temperatures, we have also seen increased flooding, stronger tropical storms, and the loss of biodiversity. </a:t>
            </a:r>
            <a:endParaRPr lang="en-US" dirty="0"/>
          </a:p>
        </p:txBody>
      </p:sp>
    </p:spTree>
    <p:extLst>
      <p:ext uri="{BB962C8B-B14F-4D97-AF65-F5344CB8AC3E}">
        <p14:creationId xmlns:p14="http://schemas.microsoft.com/office/powerpoint/2010/main" val="1841288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537466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Greenhouse effect</a:t>
            </a:r>
            <a:endParaRPr lang="en-US" dirty="0"/>
          </a:p>
        </p:txBody>
      </p:sp>
      <p:sp>
        <p:nvSpPr>
          <p:cNvPr id="3" name="Content Placeholder 2"/>
          <p:cNvSpPr>
            <a:spLocks noGrp="1"/>
          </p:cNvSpPr>
          <p:nvPr>
            <p:ph idx="1"/>
          </p:nvPr>
        </p:nvSpPr>
        <p:spPr/>
        <p:txBody>
          <a:bodyPr/>
          <a:lstStyle/>
          <a:p>
            <a:r>
              <a:rPr lang="en-US" dirty="0" smtClean="0"/>
              <a:t>The air pollution humans produce alters the balance of greenhouse gases (carbon dioxide, methane, water vapor) in the atmosphere. </a:t>
            </a:r>
          </a:p>
          <a:p>
            <a:r>
              <a:rPr lang="en-US" dirty="0" smtClean="0"/>
              <a:t>An increase in these gases can increase the overall temperature of the planet. </a:t>
            </a:r>
          </a:p>
          <a:p>
            <a:pPr indent="0">
              <a:buNone/>
            </a:pPr>
            <a:endParaRPr lang="en-US" dirty="0"/>
          </a:p>
        </p:txBody>
      </p:sp>
    </p:spTree>
    <p:extLst>
      <p:ext uri="{BB962C8B-B14F-4D97-AF65-F5344CB8AC3E}">
        <p14:creationId xmlns:p14="http://schemas.microsoft.com/office/powerpoint/2010/main" val="899059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Greenhouse gases</a:t>
            </a:r>
            <a:endParaRPr lang="en-US" dirty="0"/>
          </a:p>
        </p:txBody>
      </p:sp>
      <p:sp>
        <p:nvSpPr>
          <p:cNvPr id="3" name="Content Placeholder 2"/>
          <p:cNvSpPr>
            <a:spLocks noGrp="1"/>
          </p:cNvSpPr>
          <p:nvPr>
            <p:ph idx="1"/>
          </p:nvPr>
        </p:nvSpPr>
        <p:spPr/>
        <p:txBody>
          <a:bodyPr/>
          <a:lstStyle/>
          <a:p>
            <a:r>
              <a:rPr lang="en-US" dirty="0" smtClean="0"/>
              <a:t>The burning of fossil fuels has lead to increased levels of carbon dioxide in the atmosphere. </a:t>
            </a:r>
          </a:p>
          <a:p>
            <a:r>
              <a:rPr lang="en-US" dirty="0" smtClean="0"/>
              <a:t>The burning of fossil fuels and the way we raise livestock has increased the levels of methane in the atmosphere. </a:t>
            </a:r>
          </a:p>
          <a:p>
            <a:r>
              <a:rPr lang="en-US" dirty="0" smtClean="0"/>
              <a:t>The burning of fossil fuels and chemicals released from factories has also put other harmful chemicals into the atmosphere. </a:t>
            </a:r>
            <a:endParaRPr lang="en-US" dirty="0"/>
          </a:p>
        </p:txBody>
      </p:sp>
    </p:spTree>
    <p:extLst>
      <p:ext uri="{BB962C8B-B14F-4D97-AF65-F5344CB8AC3E}">
        <p14:creationId xmlns:p14="http://schemas.microsoft.com/office/powerpoint/2010/main" val="2518011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84483" y="607308"/>
            <a:ext cx="6088039" cy="5264911"/>
          </a:xfrm>
          <a:prstGeom prst="rect">
            <a:avLst/>
          </a:prstGeom>
        </p:spPr>
      </p:pic>
    </p:spTree>
    <p:extLst>
      <p:ext uri="{BB962C8B-B14F-4D97-AF65-F5344CB8AC3E}">
        <p14:creationId xmlns:p14="http://schemas.microsoft.com/office/powerpoint/2010/main" val="1199984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Pollution</a:t>
            </a:r>
            <a:endParaRPr lang="en-US" dirty="0"/>
          </a:p>
        </p:txBody>
      </p:sp>
      <p:sp>
        <p:nvSpPr>
          <p:cNvPr id="3" name="Content Placeholder 2"/>
          <p:cNvSpPr>
            <a:spLocks noGrp="1"/>
          </p:cNvSpPr>
          <p:nvPr>
            <p:ph idx="1"/>
          </p:nvPr>
        </p:nvSpPr>
        <p:spPr/>
        <p:txBody>
          <a:bodyPr/>
          <a:lstStyle/>
          <a:p>
            <a:r>
              <a:rPr lang="en-US" dirty="0" smtClean="0"/>
              <a:t>Chemicals put into the air through burning fossil fuels and other chemical reactions lower the quality of the air. This makes humans and other living organisms sick and makes it harder to breath. </a:t>
            </a:r>
          </a:p>
          <a:p>
            <a:r>
              <a:rPr lang="en-US" dirty="0" smtClean="0"/>
              <a:t>Certain pollutants when put into the air cause acid rain. </a:t>
            </a:r>
            <a:endParaRPr lang="en-US" dirty="0"/>
          </a:p>
          <a:p>
            <a:r>
              <a:rPr lang="en-US" dirty="0" smtClean="0"/>
              <a:t>Acid rain damages ecosystems and the living organisms within them. </a:t>
            </a:r>
            <a:endParaRPr lang="en-US" dirty="0"/>
          </a:p>
        </p:txBody>
      </p:sp>
    </p:spTree>
    <p:extLst>
      <p:ext uri="{BB962C8B-B14F-4D97-AF65-F5344CB8AC3E}">
        <p14:creationId xmlns:p14="http://schemas.microsoft.com/office/powerpoint/2010/main" val="126742966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Couture.thmx</Template>
  <TotalTime>29</TotalTime>
  <Words>402</Words>
  <Application>Microsoft Macintosh PowerPoint</Application>
  <PresentationFormat>On-screen Show (4:3)</PresentationFormat>
  <Paragraphs>31</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Couture</vt:lpstr>
      <vt:lpstr>The greenhouse effect and pollution</vt:lpstr>
      <vt:lpstr>Climate change</vt:lpstr>
      <vt:lpstr>PowerPoint Presentation</vt:lpstr>
      <vt:lpstr>Climate change</vt:lpstr>
      <vt:lpstr>PowerPoint Presentation</vt:lpstr>
      <vt:lpstr>Greenhouse effect</vt:lpstr>
      <vt:lpstr>Greenhouse gases</vt:lpstr>
      <vt:lpstr>PowerPoint Presentation</vt:lpstr>
      <vt:lpstr>Pollution</vt:lpstr>
      <vt:lpstr>Pollution</vt:lpstr>
      <vt:lpstr>PowerPoint Presentation</vt:lpstr>
      <vt:lpstr>Pollution</vt:lpstr>
      <vt:lpstr>PowerPoint Presentation</vt:lpstr>
      <vt:lpstr>Human impact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greenhouse effect and pollution</dc:title>
  <dc:creator>MORANTZ, CHARLES</dc:creator>
  <cp:lastModifiedBy>MORANTZ, CHARLES</cp:lastModifiedBy>
  <cp:revision>10</cp:revision>
  <dcterms:created xsi:type="dcterms:W3CDTF">2013-04-15T14:38:36Z</dcterms:created>
  <dcterms:modified xsi:type="dcterms:W3CDTF">2013-04-23T16:38:22Z</dcterms:modified>
</cp:coreProperties>
</file>